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11/11/2017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ONLINE TOURISM MARKETING- Introduction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219200"/>
            <a:ext cx="8458200" cy="5486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Internet has increasingly become a popular medium for </a:t>
            </a:r>
            <a:r>
              <a:rPr lang="en-US" dirty="0" smtClean="0"/>
              <a:t>marketing.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Internet </a:t>
            </a:r>
            <a:r>
              <a:rPr lang="en-US" dirty="0" smtClean="0"/>
              <a:t>is </a:t>
            </a:r>
            <a:r>
              <a:rPr lang="en-US" dirty="0" smtClean="0"/>
              <a:t>ideal for marketing </a:t>
            </a:r>
            <a:r>
              <a:rPr lang="en-US" dirty="0" smtClean="0"/>
              <a:t>tourism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Internet is the global 'network of </a:t>
            </a:r>
            <a:r>
              <a:rPr lang="en-US" dirty="0" smtClean="0"/>
              <a:t>networks“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</a:t>
            </a:r>
            <a:r>
              <a:rPr lang="en-US" dirty="0" smtClean="0"/>
              <a:t>nterlinked </a:t>
            </a:r>
            <a:r>
              <a:rPr lang="en-US" dirty="0" smtClean="0"/>
              <a:t>computers operating on a standard </a:t>
            </a:r>
            <a:r>
              <a:rPr lang="en-US" dirty="0" smtClean="0"/>
              <a:t>protocol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Allows </a:t>
            </a:r>
            <a:r>
              <a:rPr lang="en-US" dirty="0" smtClean="0"/>
              <a:t>data to be transferred between </a:t>
            </a:r>
            <a:r>
              <a:rPr lang="en-US" dirty="0" smtClean="0"/>
              <a:t>them.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Important </a:t>
            </a:r>
            <a:r>
              <a:rPr lang="en-US" dirty="0" smtClean="0"/>
              <a:t>aspect of the Internet is its connectivity, the ability to allow everyone to access the </a:t>
            </a:r>
            <a:r>
              <a:rPr lang="en-US" dirty="0" smtClean="0"/>
              <a:t>network.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Internet  </a:t>
            </a:r>
            <a:r>
              <a:rPr lang="en-US" dirty="0" smtClean="0"/>
              <a:t>connects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companies</a:t>
            </a:r>
            <a:r>
              <a:rPr lang="en-US" dirty="0" smtClean="0"/>
              <a:t>  with  companies,  companies  with customers, and people with people without regard to </a:t>
            </a:r>
            <a:r>
              <a:rPr lang="en-US" dirty="0" smtClean="0"/>
              <a:t>time</a:t>
            </a:r>
            <a:r>
              <a:rPr lang="en-US" dirty="0" smtClean="0"/>
              <a:t>, space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HIS10\Documents\1-s2.0-S0148296305001311-gr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8591" y="304800"/>
            <a:ext cx="8778365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HIS10\Documents\Travel-Market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1934" y="228600"/>
            <a:ext cx="8742066" cy="556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</TotalTime>
  <Words>64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Solstice</vt:lpstr>
      <vt:lpstr>ONLINE TOURISM MARKETING- Introduction 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TOURISM MARKETING- Introduction </dc:title>
  <dc:creator>HIS10</dc:creator>
  <cp:lastModifiedBy>HIS10</cp:lastModifiedBy>
  <cp:revision>4</cp:revision>
  <dcterms:created xsi:type="dcterms:W3CDTF">2006-08-16T00:00:00Z</dcterms:created>
  <dcterms:modified xsi:type="dcterms:W3CDTF">2017-11-11T08:23:57Z</dcterms:modified>
</cp:coreProperties>
</file>